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Lora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icsCfKvbbkoumAPJBZk99WqaPn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regular.fntdata"/><Relationship Id="rId25" Type="http://schemas.openxmlformats.org/officeDocument/2006/relationships/slide" Target="slides/slide20.xml"/><Relationship Id="rId28" Type="http://schemas.openxmlformats.org/officeDocument/2006/relationships/font" Target="fonts/Lora-italic.fntdata"/><Relationship Id="rId27" Type="http://schemas.openxmlformats.org/officeDocument/2006/relationships/font" Target="fonts/Lo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86" name="Google Shape;186;p4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7" name="Google Shape;187;p4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4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90" name="Google Shape;190;p4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00" name="Google Shape;200;p4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1" name="Google Shape;201;p4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4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4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38ce3266c_1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18" name="Google Shape;218;g2d38ce3266c_1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9" name="Google Shape;219;g2d38ce3266c_1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d38ce3266c_1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d38ce3266c_1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22" name="Google Shape;222;g2d38ce3266c_1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2f1de7db5_0_17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d2f1de7db5_0_1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d2f1de7db5_0_1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2f1de7db5_0_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d2f1de7db5_0_3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41266aa3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d341266aa3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d341266aa3_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341266aa3_0_2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d341266aa3_0_2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d341266aa3_0_24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58" name="Google Shape;258;p4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9" name="Google Shape;259;p4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4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4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2f1de7db5_0_2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d2f1de7db5_0_2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38ce3266c_1_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89" name="Google Shape;289;g2d38ce3266c_1_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0" name="Google Shape;290;g2d38ce3266c_1_1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d38ce3266c_1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d38ce3266c_1_1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93" name="Google Shape;293;g2d38ce3266c_1_1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00" name="Google Shape;100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1" name="Google Shape;101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Lluvia de palabras</a:t>
            </a:r>
            <a:endParaRPr/>
          </a:p>
        </p:txBody>
      </p:sp>
      <p:sp>
        <p:nvSpPr>
          <p:cNvPr id="103" name="Google Shape;103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04" name="Google Shape;104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38ce3266c_1_106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38ce3266c_1_10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38ce3266c_1_10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10" name="Google Shape;110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1" name="Google Shape;111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Lluvia de palabras</a:t>
            </a:r>
            <a:endParaRPr/>
          </a:p>
        </p:txBody>
      </p:sp>
      <p:sp>
        <p:nvSpPr>
          <p:cNvPr id="113" name="Google Shape;113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21" name="Google Shape;121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2" name="Google Shape;122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25" name="Google Shape;125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9" name="Google Shape;139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0" name="Google Shape;140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43" name="Google Shape;143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53" name="Google Shape;153;p3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4" name="Google Shape;154;p3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3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57" name="Google Shape;157;p3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64" name="Google Shape;164;p3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5" name="Google Shape;165;p3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3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68" name="Google Shape;168;p3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75" name="Google Shape;175;p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6" name="Google Shape;176;p4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4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4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79" name="Google Shape;179;p4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physics.bu.edu/~duffy/HTML5/emission_spectra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Relationship Id="rId4" Type="http://schemas.openxmlformats.org/officeDocument/2006/relationships/hyperlink" Target="https://phet.colorado.edu/sims/html/color-vision/latest/color-vision_all.html?locale=es" TargetMode="External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gif"/><Relationship Id="rId4" Type="http://schemas.openxmlformats.org/officeDocument/2006/relationships/hyperlink" Target="https://phet.colorado.edu/sims/html/blackbody-spectrum/latest/blackbody-spectrum_all.html?locale=es" TargetMode="External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hyperlink" Target="https://phet.colorado.edu/sims/html/faradays-law/latest/faradays-law_en.html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-492775" y="412075"/>
            <a:ext cx="12905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4306550" y="909200"/>
            <a:ext cx="3738750" cy="1925750"/>
          </a:xfrm>
          <a:custGeom>
            <a:rect b="b" l="l" r="r" t="t"/>
            <a:pathLst>
              <a:path extrusionOk="0" h="1925750" w="3738750">
                <a:moveTo>
                  <a:pt x="0" y="0"/>
                </a:moveTo>
                <a:lnTo>
                  <a:pt x="3738750" y="0"/>
                </a:lnTo>
                <a:lnTo>
                  <a:pt x="3738750" y="1925750"/>
                </a:lnTo>
                <a:lnTo>
                  <a:pt x="0" y="192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4533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4830500" y="433050"/>
            <a:ext cx="2690838" cy="3208950"/>
          </a:xfrm>
          <a:custGeom>
            <a:rect b="b" l="l" r="r" t="t"/>
            <a:pathLst>
              <a:path extrusionOk="0" h="3208950" w="2690838">
                <a:moveTo>
                  <a:pt x="0" y="0"/>
                </a:moveTo>
                <a:lnTo>
                  <a:pt x="2690838" y="0"/>
                </a:lnTo>
                <a:lnTo>
                  <a:pt x="2690838" y="3208950"/>
                </a:lnTo>
                <a:lnTo>
                  <a:pt x="0" y="3208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11968550" y="8000950"/>
            <a:ext cx="4449100" cy="1925750"/>
          </a:xfrm>
          <a:custGeom>
            <a:rect b="b" l="l" r="r" t="t"/>
            <a:pathLst>
              <a:path extrusionOk="0" h="1925750" w="4449100">
                <a:moveTo>
                  <a:pt x="0" y="0"/>
                </a:moveTo>
                <a:lnTo>
                  <a:pt x="4449100" y="0"/>
                </a:lnTo>
                <a:lnTo>
                  <a:pt x="4449100" y="1925750"/>
                </a:lnTo>
                <a:lnTo>
                  <a:pt x="0" y="192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005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12678900" y="7583006"/>
            <a:ext cx="3738750" cy="2343694"/>
          </a:xfrm>
          <a:custGeom>
            <a:rect b="b" l="l" r="r" t="t"/>
            <a:pathLst>
              <a:path extrusionOk="0" h="2343694" w="3738750">
                <a:moveTo>
                  <a:pt x="0" y="0"/>
                </a:moveTo>
                <a:lnTo>
                  <a:pt x="3738750" y="0"/>
                </a:lnTo>
                <a:lnTo>
                  <a:pt x="3738750" y="2343694"/>
                </a:lnTo>
                <a:lnTo>
                  <a:pt x="0" y="2343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46"/>
          <p:cNvGrpSpPr/>
          <p:nvPr/>
        </p:nvGrpSpPr>
        <p:grpSpPr>
          <a:xfrm>
            <a:off x="-9525" y="-9525"/>
            <a:ext cx="798481" cy="10306050"/>
            <a:chOff x="0" y="0"/>
            <a:chExt cx="1064641" cy="13741400"/>
          </a:xfrm>
        </p:grpSpPr>
        <p:sp>
          <p:nvSpPr>
            <p:cNvPr id="193" name="Google Shape;193;p46"/>
            <p:cNvSpPr/>
            <p:nvPr/>
          </p:nvSpPr>
          <p:spPr>
            <a:xfrm>
              <a:off x="12700" y="12700"/>
              <a:ext cx="1039241" cy="13716000"/>
            </a:xfrm>
            <a:custGeom>
              <a:rect b="b" l="l" r="r" t="t"/>
              <a:pathLst>
                <a:path extrusionOk="0" h="13716000" w="1039241">
                  <a:moveTo>
                    <a:pt x="0" y="0"/>
                  </a:moveTo>
                  <a:lnTo>
                    <a:pt x="1039241" y="0"/>
                  </a:lnTo>
                  <a:lnTo>
                    <a:pt x="103924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</p:sp>
        <p:sp>
          <p:nvSpPr>
            <p:cNvPr id="194" name="Google Shape;194;p46"/>
            <p:cNvSpPr/>
            <p:nvPr/>
          </p:nvSpPr>
          <p:spPr>
            <a:xfrm>
              <a:off x="0" y="0"/>
              <a:ext cx="1064641" cy="13741400"/>
            </a:xfrm>
            <a:custGeom>
              <a:rect b="b" l="l" r="r" t="t"/>
              <a:pathLst>
                <a:path extrusionOk="0" h="13741400" w="1064641">
                  <a:moveTo>
                    <a:pt x="12700" y="0"/>
                  </a:moveTo>
                  <a:lnTo>
                    <a:pt x="1051941" y="0"/>
                  </a:lnTo>
                  <a:cubicBezTo>
                    <a:pt x="1058926" y="0"/>
                    <a:pt x="1064641" y="5715"/>
                    <a:pt x="1064641" y="12700"/>
                  </a:cubicBezTo>
                  <a:lnTo>
                    <a:pt x="1064641" y="13728700"/>
                  </a:lnTo>
                  <a:cubicBezTo>
                    <a:pt x="1064641" y="13735686"/>
                    <a:pt x="1058926" y="13741400"/>
                    <a:pt x="1051941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1051941" y="13716000"/>
                  </a:lnTo>
                  <a:lnTo>
                    <a:pt x="1051941" y="13728700"/>
                  </a:lnTo>
                  <a:lnTo>
                    <a:pt x="1039241" y="13728700"/>
                  </a:lnTo>
                  <a:lnTo>
                    <a:pt x="1039241" y="12700"/>
                  </a:lnTo>
                  <a:lnTo>
                    <a:pt x="1051941" y="12700"/>
                  </a:lnTo>
                  <a:lnTo>
                    <a:pt x="105194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46"/>
          <p:cNvSpPr/>
          <p:nvPr/>
        </p:nvSpPr>
        <p:spPr>
          <a:xfrm>
            <a:off x="6017656" y="2447100"/>
            <a:ext cx="7791500" cy="7055500"/>
          </a:xfrm>
          <a:custGeom>
            <a:rect b="b" l="l" r="r" t="t"/>
            <a:pathLst>
              <a:path extrusionOk="0" h="7055500" w="7791500">
                <a:moveTo>
                  <a:pt x="0" y="0"/>
                </a:moveTo>
                <a:lnTo>
                  <a:pt x="7791500" y="0"/>
                </a:lnTo>
                <a:lnTo>
                  <a:pt x="7791500" y="7055500"/>
                </a:lnTo>
                <a:lnTo>
                  <a:pt x="0" y="7055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46"/>
          <p:cNvSpPr txBox="1"/>
          <p:nvPr/>
        </p:nvSpPr>
        <p:spPr>
          <a:xfrm>
            <a:off x="850875" y="241625"/>
            <a:ext cx="6717750" cy="1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rgbClr val="8E7CC3"/>
                </a:solidFill>
                <a:latin typeface="Lora"/>
                <a:ea typeface="Lora"/>
                <a:cs typeface="Lora"/>
                <a:sym typeface="Lora"/>
              </a:rPr>
              <a:t>MODELO ATÓMICO DE BOHR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46"/>
          <p:cNvCxnSpPr/>
          <p:nvPr/>
        </p:nvCxnSpPr>
        <p:spPr>
          <a:xfrm rot="39491">
            <a:off x="812031" y="2195125"/>
            <a:ext cx="6633438" cy="0"/>
          </a:xfrm>
          <a:prstGeom prst="straightConnector1">
            <a:avLst/>
          </a:prstGeom>
          <a:noFill/>
          <a:ln cap="rnd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207" name="Google Shape;207;p47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grpSp>
        <p:nvGrpSpPr>
          <p:cNvPr id="208" name="Google Shape;208;p47"/>
          <p:cNvGrpSpPr/>
          <p:nvPr/>
        </p:nvGrpSpPr>
        <p:grpSpPr>
          <a:xfrm>
            <a:off x="-9525" y="-9525"/>
            <a:ext cx="798481" cy="10306050"/>
            <a:chOff x="0" y="0"/>
            <a:chExt cx="1064641" cy="13741400"/>
          </a:xfrm>
        </p:grpSpPr>
        <p:sp>
          <p:nvSpPr>
            <p:cNvPr id="209" name="Google Shape;209;p47"/>
            <p:cNvSpPr/>
            <p:nvPr/>
          </p:nvSpPr>
          <p:spPr>
            <a:xfrm>
              <a:off x="12700" y="12700"/>
              <a:ext cx="1039241" cy="13716000"/>
            </a:xfrm>
            <a:custGeom>
              <a:rect b="b" l="l" r="r" t="t"/>
              <a:pathLst>
                <a:path extrusionOk="0" h="13716000" w="1039241">
                  <a:moveTo>
                    <a:pt x="0" y="0"/>
                  </a:moveTo>
                  <a:lnTo>
                    <a:pt x="1039241" y="0"/>
                  </a:lnTo>
                  <a:lnTo>
                    <a:pt x="103924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</p:sp>
        <p:sp>
          <p:nvSpPr>
            <p:cNvPr id="210" name="Google Shape;210;p47"/>
            <p:cNvSpPr/>
            <p:nvPr/>
          </p:nvSpPr>
          <p:spPr>
            <a:xfrm>
              <a:off x="0" y="0"/>
              <a:ext cx="1064641" cy="13741400"/>
            </a:xfrm>
            <a:custGeom>
              <a:rect b="b" l="l" r="r" t="t"/>
              <a:pathLst>
                <a:path extrusionOk="0" h="13741400" w="1064641">
                  <a:moveTo>
                    <a:pt x="12700" y="0"/>
                  </a:moveTo>
                  <a:lnTo>
                    <a:pt x="1051941" y="0"/>
                  </a:lnTo>
                  <a:cubicBezTo>
                    <a:pt x="1058926" y="0"/>
                    <a:pt x="1064641" y="5715"/>
                    <a:pt x="1064641" y="12700"/>
                  </a:cubicBezTo>
                  <a:lnTo>
                    <a:pt x="1064641" y="13728700"/>
                  </a:lnTo>
                  <a:cubicBezTo>
                    <a:pt x="1064641" y="13735686"/>
                    <a:pt x="1058926" y="13741400"/>
                    <a:pt x="1051941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1051941" y="13716000"/>
                  </a:lnTo>
                  <a:lnTo>
                    <a:pt x="1051941" y="13728700"/>
                  </a:lnTo>
                  <a:lnTo>
                    <a:pt x="1039241" y="13728700"/>
                  </a:lnTo>
                  <a:lnTo>
                    <a:pt x="1039241" y="12700"/>
                  </a:lnTo>
                  <a:lnTo>
                    <a:pt x="1051941" y="12700"/>
                  </a:lnTo>
                  <a:lnTo>
                    <a:pt x="105194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47"/>
          <p:cNvSpPr/>
          <p:nvPr/>
        </p:nvSpPr>
        <p:spPr>
          <a:xfrm>
            <a:off x="1236600" y="457200"/>
            <a:ext cx="10957938" cy="9677400"/>
          </a:xfrm>
          <a:custGeom>
            <a:rect b="b" l="l" r="r" t="t"/>
            <a:pathLst>
              <a:path extrusionOk="0" h="9677400" w="10957938">
                <a:moveTo>
                  <a:pt x="0" y="0"/>
                </a:moveTo>
                <a:lnTo>
                  <a:pt x="10957938" y="0"/>
                </a:lnTo>
                <a:lnTo>
                  <a:pt x="10957938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" l="0" r="0" t="0"/>
            </a:stretch>
          </a:blipFill>
          <a:ln>
            <a:noFill/>
          </a:ln>
        </p:spPr>
      </p:sp>
      <p:sp>
        <p:nvSpPr>
          <p:cNvPr id="212" name="Google Shape;212;p47"/>
          <p:cNvSpPr/>
          <p:nvPr/>
        </p:nvSpPr>
        <p:spPr>
          <a:xfrm>
            <a:off x="12300194" y="2948622"/>
            <a:ext cx="5480400" cy="1212600"/>
          </a:xfrm>
          <a:custGeom>
            <a:rect b="b" l="l" r="r" t="t"/>
            <a:pathLst>
              <a:path extrusionOk="0" h="1212600" w="5480400">
                <a:moveTo>
                  <a:pt x="0" y="0"/>
                </a:moveTo>
                <a:lnTo>
                  <a:pt x="5480400" y="0"/>
                </a:lnTo>
                <a:lnTo>
                  <a:pt x="5480400" y="1212600"/>
                </a:lnTo>
                <a:lnTo>
                  <a:pt x="0" y="1212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3144" l="0" r="0" t="0"/>
            </a:stretch>
          </a:blipFill>
          <a:ln>
            <a:noFill/>
          </a:ln>
        </p:spPr>
      </p:sp>
      <p:grpSp>
        <p:nvGrpSpPr>
          <p:cNvPr id="213" name="Google Shape;213;p47"/>
          <p:cNvGrpSpPr/>
          <p:nvPr/>
        </p:nvGrpSpPr>
        <p:grpSpPr>
          <a:xfrm>
            <a:off x="12085475" y="2766381"/>
            <a:ext cx="5957550" cy="1570294"/>
            <a:chOff x="0" y="-9525"/>
            <a:chExt cx="7943400" cy="2093725"/>
          </a:xfrm>
        </p:grpSpPr>
        <p:sp>
          <p:nvSpPr>
            <p:cNvPr id="214" name="Google Shape;214;p47"/>
            <p:cNvSpPr/>
            <p:nvPr/>
          </p:nvSpPr>
          <p:spPr>
            <a:xfrm>
              <a:off x="0" y="0"/>
              <a:ext cx="7943342" cy="2084197"/>
            </a:xfrm>
            <a:custGeom>
              <a:rect b="b" l="l" r="r" t="t"/>
              <a:pathLst>
                <a:path extrusionOk="0" h="2084197" w="7943342">
                  <a:moveTo>
                    <a:pt x="38100" y="0"/>
                  </a:moveTo>
                  <a:lnTo>
                    <a:pt x="7905242" y="0"/>
                  </a:lnTo>
                  <a:cubicBezTo>
                    <a:pt x="7926324" y="0"/>
                    <a:pt x="7943342" y="17018"/>
                    <a:pt x="7943342" y="38100"/>
                  </a:cubicBezTo>
                  <a:lnTo>
                    <a:pt x="7943342" y="2046097"/>
                  </a:lnTo>
                  <a:cubicBezTo>
                    <a:pt x="7943342" y="2067179"/>
                    <a:pt x="7926324" y="2084197"/>
                    <a:pt x="7905242" y="2084197"/>
                  </a:cubicBezTo>
                  <a:lnTo>
                    <a:pt x="38100" y="2084197"/>
                  </a:lnTo>
                  <a:cubicBezTo>
                    <a:pt x="17018" y="2084197"/>
                    <a:pt x="0" y="2067179"/>
                    <a:pt x="0" y="2046097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2046097"/>
                  </a:lnTo>
                  <a:lnTo>
                    <a:pt x="38100" y="2046097"/>
                  </a:lnTo>
                  <a:lnTo>
                    <a:pt x="38100" y="2007997"/>
                  </a:lnTo>
                  <a:lnTo>
                    <a:pt x="7905242" y="2007997"/>
                  </a:lnTo>
                  <a:lnTo>
                    <a:pt x="7905242" y="2046097"/>
                  </a:lnTo>
                  <a:lnTo>
                    <a:pt x="7867142" y="2046097"/>
                  </a:lnTo>
                  <a:lnTo>
                    <a:pt x="7867142" y="38100"/>
                  </a:lnTo>
                  <a:lnTo>
                    <a:pt x="7905242" y="38100"/>
                  </a:lnTo>
                  <a:lnTo>
                    <a:pt x="7905242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7"/>
            <p:cNvSpPr txBox="1"/>
            <p:nvPr/>
          </p:nvSpPr>
          <p:spPr>
            <a:xfrm>
              <a:off x="0" y="-9525"/>
              <a:ext cx="7943400" cy="20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Transiciones del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Hidrógeno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38ce3266c_1_0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3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d38ce3266c_1_0">
            <a:hlinkClick r:id="rId4"/>
          </p:cNvPr>
          <p:cNvSpPr/>
          <p:nvPr/>
        </p:nvSpPr>
        <p:spPr>
          <a:xfrm>
            <a:off x="2262663" y="261300"/>
            <a:ext cx="13762671" cy="8806434"/>
          </a:xfrm>
          <a:custGeom>
            <a:rect b="b" l="l" r="r" t="t"/>
            <a:pathLst>
              <a:path extrusionOk="0" h="9677400" w="14525246">
                <a:moveTo>
                  <a:pt x="0" y="0"/>
                </a:moveTo>
                <a:lnTo>
                  <a:pt x="14525246" y="0"/>
                </a:lnTo>
                <a:lnTo>
                  <a:pt x="14525246" y="9677400"/>
                </a:lnTo>
                <a:lnTo>
                  <a:pt x="0" y="967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38ce3266c_1_0"/>
          <p:cNvSpPr txBox="1"/>
          <p:nvPr/>
        </p:nvSpPr>
        <p:spPr>
          <a:xfrm>
            <a:off x="5427225" y="9198200"/>
            <a:ext cx="7147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lang="en-US" sz="5599">
                <a:solidFill>
                  <a:srgbClr val="E06666"/>
                </a:solidFill>
              </a:rPr>
              <a:t>Espectros de emisión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d38ce3266c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16118" y="7393531"/>
            <a:ext cx="1946729" cy="167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d2f1de7db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650" y="701425"/>
            <a:ext cx="11512700" cy="74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d2f1de7db5_0_17"/>
          <p:cNvSpPr txBox="1"/>
          <p:nvPr/>
        </p:nvSpPr>
        <p:spPr>
          <a:xfrm>
            <a:off x="7092375" y="8842200"/>
            <a:ext cx="5316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alpha = 656 nm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2d2f1de7db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8968" y="8421206"/>
            <a:ext cx="1946729" cy="16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d2f1de7db5_0_3"/>
          <p:cNvSpPr txBox="1"/>
          <p:nvPr/>
        </p:nvSpPr>
        <p:spPr>
          <a:xfrm>
            <a:off x="2693750" y="8719650"/>
            <a:ext cx="1389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Filtros de color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d2f1de7db5_0_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25" y="1778313"/>
            <a:ext cx="10983699" cy="673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d341266aa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388" y="76200"/>
            <a:ext cx="10715229" cy="101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d341266aa3_0_0"/>
          <p:cNvSpPr txBox="1"/>
          <p:nvPr/>
        </p:nvSpPr>
        <p:spPr>
          <a:xfrm>
            <a:off x="14910350" y="7541875"/>
            <a:ext cx="2629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de banda ancha</a:t>
            </a:r>
            <a:endParaRPr b="0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d341266aa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4189026" cy="99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d341266aa3_0_24"/>
          <p:cNvSpPr txBox="1"/>
          <p:nvPr/>
        </p:nvSpPr>
        <p:spPr>
          <a:xfrm>
            <a:off x="14910350" y="7541875"/>
            <a:ext cx="2629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de banda estrecha</a:t>
            </a:r>
            <a:endParaRPr b="0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265" name="Google Shape;265;p48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grpSp>
        <p:nvGrpSpPr>
          <p:cNvPr id="266" name="Google Shape;266;p48"/>
          <p:cNvGrpSpPr/>
          <p:nvPr/>
        </p:nvGrpSpPr>
        <p:grpSpPr>
          <a:xfrm>
            <a:off x="-9525" y="-9525"/>
            <a:ext cx="798481" cy="10306050"/>
            <a:chOff x="0" y="0"/>
            <a:chExt cx="1064641" cy="13741400"/>
          </a:xfrm>
        </p:grpSpPr>
        <p:sp>
          <p:nvSpPr>
            <p:cNvPr id="267" name="Google Shape;267;p48"/>
            <p:cNvSpPr/>
            <p:nvPr/>
          </p:nvSpPr>
          <p:spPr>
            <a:xfrm>
              <a:off x="12700" y="12700"/>
              <a:ext cx="1039241" cy="13716000"/>
            </a:xfrm>
            <a:custGeom>
              <a:rect b="b" l="l" r="r" t="t"/>
              <a:pathLst>
                <a:path extrusionOk="0" h="13716000" w="1039241">
                  <a:moveTo>
                    <a:pt x="0" y="0"/>
                  </a:moveTo>
                  <a:lnTo>
                    <a:pt x="1039241" y="0"/>
                  </a:lnTo>
                  <a:lnTo>
                    <a:pt x="103924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</p:sp>
        <p:sp>
          <p:nvSpPr>
            <p:cNvPr id="268" name="Google Shape;268;p48"/>
            <p:cNvSpPr/>
            <p:nvPr/>
          </p:nvSpPr>
          <p:spPr>
            <a:xfrm>
              <a:off x="0" y="0"/>
              <a:ext cx="1064641" cy="13741400"/>
            </a:xfrm>
            <a:custGeom>
              <a:rect b="b" l="l" r="r" t="t"/>
              <a:pathLst>
                <a:path extrusionOk="0" h="13741400" w="1064641">
                  <a:moveTo>
                    <a:pt x="12700" y="0"/>
                  </a:moveTo>
                  <a:lnTo>
                    <a:pt x="1051941" y="0"/>
                  </a:lnTo>
                  <a:cubicBezTo>
                    <a:pt x="1058926" y="0"/>
                    <a:pt x="1064641" y="5715"/>
                    <a:pt x="1064641" y="12700"/>
                  </a:cubicBezTo>
                  <a:lnTo>
                    <a:pt x="1064641" y="13728700"/>
                  </a:lnTo>
                  <a:cubicBezTo>
                    <a:pt x="1064641" y="13735686"/>
                    <a:pt x="1058926" y="13741400"/>
                    <a:pt x="1051941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1051941" y="13716000"/>
                  </a:lnTo>
                  <a:lnTo>
                    <a:pt x="1051941" y="13728700"/>
                  </a:lnTo>
                  <a:lnTo>
                    <a:pt x="1039241" y="13728700"/>
                  </a:lnTo>
                  <a:lnTo>
                    <a:pt x="1039241" y="12700"/>
                  </a:lnTo>
                  <a:lnTo>
                    <a:pt x="1051941" y="12700"/>
                  </a:lnTo>
                  <a:lnTo>
                    <a:pt x="105194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8"/>
          <p:cNvSpPr/>
          <p:nvPr/>
        </p:nvSpPr>
        <p:spPr>
          <a:xfrm>
            <a:off x="11995394" y="619768"/>
            <a:ext cx="5480400" cy="857400"/>
          </a:xfrm>
          <a:custGeom>
            <a:rect b="b" l="l" r="r" t="t"/>
            <a:pathLst>
              <a:path extrusionOk="0" h="857400" w="5480400">
                <a:moveTo>
                  <a:pt x="0" y="0"/>
                </a:moveTo>
                <a:lnTo>
                  <a:pt x="5480400" y="0"/>
                </a:lnTo>
                <a:lnTo>
                  <a:pt x="5480400" y="857400"/>
                </a:lnTo>
                <a:lnTo>
                  <a:pt x="0" y="8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26802" l="0" r="0" t="0"/>
            </a:stretch>
          </a:blipFill>
          <a:ln>
            <a:noFill/>
          </a:ln>
        </p:spPr>
      </p:sp>
      <p:grpSp>
        <p:nvGrpSpPr>
          <p:cNvPr id="270" name="Google Shape;270;p48"/>
          <p:cNvGrpSpPr/>
          <p:nvPr/>
        </p:nvGrpSpPr>
        <p:grpSpPr>
          <a:xfrm>
            <a:off x="11780675" y="480381"/>
            <a:ext cx="5957550" cy="1129894"/>
            <a:chOff x="0" y="-9525"/>
            <a:chExt cx="7943400" cy="1506525"/>
          </a:xfrm>
        </p:grpSpPr>
        <p:sp>
          <p:nvSpPr>
            <p:cNvPr id="271" name="Google Shape;271;p48"/>
            <p:cNvSpPr/>
            <p:nvPr/>
          </p:nvSpPr>
          <p:spPr>
            <a:xfrm>
              <a:off x="0" y="0"/>
              <a:ext cx="7943342" cy="1496949"/>
            </a:xfrm>
            <a:custGeom>
              <a:rect b="b" l="l" r="r" t="t"/>
              <a:pathLst>
                <a:path extrusionOk="0" h="1496949" w="7943342">
                  <a:moveTo>
                    <a:pt x="38100" y="0"/>
                  </a:moveTo>
                  <a:lnTo>
                    <a:pt x="7905242" y="0"/>
                  </a:lnTo>
                  <a:cubicBezTo>
                    <a:pt x="7926324" y="0"/>
                    <a:pt x="7943342" y="17018"/>
                    <a:pt x="7943342" y="38100"/>
                  </a:cubicBezTo>
                  <a:lnTo>
                    <a:pt x="7943342" y="1458849"/>
                  </a:lnTo>
                  <a:cubicBezTo>
                    <a:pt x="7943342" y="1479931"/>
                    <a:pt x="7926324" y="1496949"/>
                    <a:pt x="7905242" y="1496949"/>
                  </a:cubicBezTo>
                  <a:lnTo>
                    <a:pt x="38100" y="1496949"/>
                  </a:lnTo>
                  <a:cubicBezTo>
                    <a:pt x="17018" y="1496949"/>
                    <a:pt x="0" y="1479931"/>
                    <a:pt x="0" y="1458849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1458849"/>
                  </a:lnTo>
                  <a:lnTo>
                    <a:pt x="38100" y="1458849"/>
                  </a:lnTo>
                  <a:lnTo>
                    <a:pt x="38100" y="1420749"/>
                  </a:lnTo>
                  <a:lnTo>
                    <a:pt x="7905242" y="1420749"/>
                  </a:lnTo>
                  <a:lnTo>
                    <a:pt x="7905242" y="1458849"/>
                  </a:lnTo>
                  <a:lnTo>
                    <a:pt x="7867142" y="1458849"/>
                  </a:lnTo>
                  <a:lnTo>
                    <a:pt x="7867142" y="38100"/>
                  </a:lnTo>
                  <a:lnTo>
                    <a:pt x="7905242" y="38100"/>
                  </a:lnTo>
                  <a:lnTo>
                    <a:pt x="7905242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8"/>
            <p:cNvSpPr txBox="1"/>
            <p:nvPr/>
          </p:nvSpPr>
          <p:spPr>
            <a:xfrm>
              <a:off x="0" y="-9525"/>
              <a:ext cx="7943400" cy="1506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Espectro del Sol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48"/>
          <p:cNvSpPr/>
          <p:nvPr/>
        </p:nvSpPr>
        <p:spPr>
          <a:xfrm>
            <a:off x="1084200" y="304800"/>
            <a:ext cx="10409742" cy="9677398"/>
          </a:xfrm>
          <a:custGeom>
            <a:rect b="b" l="l" r="r" t="t"/>
            <a:pathLst>
              <a:path extrusionOk="0" h="9677398" w="10409742">
                <a:moveTo>
                  <a:pt x="0" y="0"/>
                </a:moveTo>
                <a:lnTo>
                  <a:pt x="10409742" y="0"/>
                </a:lnTo>
                <a:lnTo>
                  <a:pt x="10409742" y="9677398"/>
                </a:lnTo>
                <a:lnTo>
                  <a:pt x="0" y="9677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48"/>
          <p:cNvSpPr/>
          <p:nvPr/>
        </p:nvSpPr>
        <p:spPr>
          <a:xfrm>
            <a:off x="11995394" y="2129348"/>
            <a:ext cx="5480400" cy="857400"/>
          </a:xfrm>
          <a:custGeom>
            <a:rect b="b" l="l" r="r" t="t"/>
            <a:pathLst>
              <a:path extrusionOk="0" h="857400" w="5480400">
                <a:moveTo>
                  <a:pt x="0" y="0"/>
                </a:moveTo>
                <a:lnTo>
                  <a:pt x="5480400" y="0"/>
                </a:lnTo>
                <a:lnTo>
                  <a:pt x="5480400" y="857400"/>
                </a:lnTo>
                <a:lnTo>
                  <a:pt x="0" y="8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26802" l="0" r="0" t="0"/>
            </a:stretch>
          </a:blipFill>
          <a:ln>
            <a:noFill/>
          </a:ln>
        </p:spPr>
      </p:sp>
      <p:grpSp>
        <p:nvGrpSpPr>
          <p:cNvPr id="275" name="Google Shape;275;p48"/>
          <p:cNvGrpSpPr/>
          <p:nvPr/>
        </p:nvGrpSpPr>
        <p:grpSpPr>
          <a:xfrm>
            <a:off x="11780675" y="1989961"/>
            <a:ext cx="5957550" cy="1129894"/>
            <a:chOff x="0" y="-9525"/>
            <a:chExt cx="7943400" cy="1506525"/>
          </a:xfrm>
        </p:grpSpPr>
        <p:sp>
          <p:nvSpPr>
            <p:cNvPr id="276" name="Google Shape;276;p48"/>
            <p:cNvSpPr/>
            <p:nvPr/>
          </p:nvSpPr>
          <p:spPr>
            <a:xfrm>
              <a:off x="0" y="0"/>
              <a:ext cx="7943342" cy="1496949"/>
            </a:xfrm>
            <a:custGeom>
              <a:rect b="b" l="l" r="r" t="t"/>
              <a:pathLst>
                <a:path extrusionOk="0" h="1496949" w="7943342">
                  <a:moveTo>
                    <a:pt x="38100" y="0"/>
                  </a:moveTo>
                  <a:lnTo>
                    <a:pt x="7905242" y="0"/>
                  </a:lnTo>
                  <a:cubicBezTo>
                    <a:pt x="7926324" y="0"/>
                    <a:pt x="7943342" y="17018"/>
                    <a:pt x="7943342" y="38100"/>
                  </a:cubicBezTo>
                  <a:lnTo>
                    <a:pt x="7943342" y="1458849"/>
                  </a:lnTo>
                  <a:cubicBezTo>
                    <a:pt x="7943342" y="1479931"/>
                    <a:pt x="7926324" y="1496949"/>
                    <a:pt x="7905242" y="1496949"/>
                  </a:cubicBezTo>
                  <a:lnTo>
                    <a:pt x="38100" y="1496949"/>
                  </a:lnTo>
                  <a:cubicBezTo>
                    <a:pt x="17018" y="1496949"/>
                    <a:pt x="0" y="1479931"/>
                    <a:pt x="0" y="1458849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1458849"/>
                  </a:lnTo>
                  <a:lnTo>
                    <a:pt x="38100" y="1458849"/>
                  </a:lnTo>
                  <a:lnTo>
                    <a:pt x="38100" y="1420749"/>
                  </a:lnTo>
                  <a:lnTo>
                    <a:pt x="7905242" y="1420749"/>
                  </a:lnTo>
                  <a:lnTo>
                    <a:pt x="7905242" y="1458849"/>
                  </a:lnTo>
                  <a:lnTo>
                    <a:pt x="7867142" y="1458849"/>
                  </a:lnTo>
                  <a:lnTo>
                    <a:pt x="7867142" y="38100"/>
                  </a:lnTo>
                  <a:lnTo>
                    <a:pt x="7905242" y="38100"/>
                  </a:lnTo>
                  <a:lnTo>
                    <a:pt x="7905242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8"/>
            <p:cNvSpPr txBox="1"/>
            <p:nvPr/>
          </p:nvSpPr>
          <p:spPr>
            <a:xfrm>
              <a:off x="0" y="-9525"/>
              <a:ext cx="7943400" cy="1506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-US" sz="3000" u="none" cap="none" strike="noStrike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Ley de Wien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8"/>
          <p:cNvSpPr/>
          <p:nvPr/>
        </p:nvSpPr>
        <p:spPr>
          <a:xfrm>
            <a:off x="11646354" y="3546100"/>
            <a:ext cx="6252750" cy="1244170"/>
          </a:xfrm>
          <a:custGeom>
            <a:rect b="b" l="l" r="r" t="t"/>
            <a:pathLst>
              <a:path extrusionOk="0" h="1244170" w="6252750">
                <a:moveTo>
                  <a:pt x="0" y="0"/>
                </a:moveTo>
                <a:lnTo>
                  <a:pt x="6252750" y="0"/>
                </a:lnTo>
                <a:lnTo>
                  <a:pt x="6252750" y="1244170"/>
                </a:lnTo>
                <a:lnTo>
                  <a:pt x="0" y="1244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48"/>
          <p:cNvSpPr/>
          <p:nvPr/>
        </p:nvSpPr>
        <p:spPr>
          <a:xfrm>
            <a:off x="11332802" y="5095050"/>
            <a:ext cx="6793286" cy="3725100"/>
          </a:xfrm>
          <a:custGeom>
            <a:rect b="b" l="l" r="r" t="t"/>
            <a:pathLst>
              <a:path extrusionOk="0" h="3725100" w="6793286">
                <a:moveTo>
                  <a:pt x="0" y="0"/>
                </a:moveTo>
                <a:lnTo>
                  <a:pt x="6793286" y="0"/>
                </a:lnTo>
                <a:lnTo>
                  <a:pt x="6793286" y="3725100"/>
                </a:lnTo>
                <a:lnTo>
                  <a:pt x="0" y="3725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2d2f1de7db5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8968" y="8421206"/>
            <a:ext cx="1946729" cy="167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d2f1de7db5_0_28"/>
          <p:cNvSpPr txBox="1"/>
          <p:nvPr/>
        </p:nvSpPr>
        <p:spPr>
          <a:xfrm>
            <a:off x="2197650" y="8781150"/>
            <a:ext cx="1389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Radiación de cuerpo negro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2d2f1de7db5_0_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6375" y="528050"/>
            <a:ext cx="12735250" cy="76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38ce3266c_1_10"/>
          <p:cNvSpPr/>
          <p:nvPr/>
        </p:nvSpPr>
        <p:spPr>
          <a:xfrm>
            <a:off x="0" y="2"/>
            <a:ext cx="9987378" cy="10286998"/>
          </a:xfrm>
          <a:custGeom>
            <a:rect b="b" l="l" r="r" t="t"/>
            <a:pathLst>
              <a:path extrusionOk="0" h="10286998" w="9987378">
                <a:moveTo>
                  <a:pt x="0" y="0"/>
                </a:moveTo>
                <a:lnTo>
                  <a:pt x="9987378" y="0"/>
                </a:lnTo>
                <a:lnTo>
                  <a:pt x="9987378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g2d38ce3266c_1_10"/>
          <p:cNvGrpSpPr/>
          <p:nvPr/>
        </p:nvGrpSpPr>
        <p:grpSpPr>
          <a:xfrm>
            <a:off x="9977875" y="-9525"/>
            <a:ext cx="8320088" cy="10306050"/>
            <a:chOff x="0" y="0"/>
            <a:chExt cx="11093450" cy="13741400"/>
          </a:xfrm>
        </p:grpSpPr>
        <p:sp>
          <p:nvSpPr>
            <p:cNvPr id="297" name="Google Shape;297;g2d38ce3266c_1_10"/>
            <p:cNvSpPr/>
            <p:nvPr/>
          </p:nvSpPr>
          <p:spPr>
            <a:xfrm>
              <a:off x="12700" y="12700"/>
              <a:ext cx="11068050" cy="13716000"/>
            </a:xfrm>
            <a:custGeom>
              <a:rect b="b" l="l" r="r" t="t"/>
              <a:pathLst>
                <a:path extrusionOk="0" h="13716000" w="11068050">
                  <a:moveTo>
                    <a:pt x="0" y="0"/>
                  </a:moveTo>
                  <a:lnTo>
                    <a:pt x="11068050" y="0"/>
                  </a:lnTo>
                  <a:lnTo>
                    <a:pt x="1106805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d38ce3266c_1_10"/>
            <p:cNvSpPr/>
            <p:nvPr/>
          </p:nvSpPr>
          <p:spPr>
            <a:xfrm>
              <a:off x="0" y="0"/>
              <a:ext cx="11093450" cy="13741400"/>
            </a:xfrm>
            <a:custGeom>
              <a:rect b="b" l="l" r="r" t="t"/>
              <a:pathLst>
                <a:path extrusionOk="0" h="13741400" w="11093450">
                  <a:moveTo>
                    <a:pt x="12700" y="0"/>
                  </a:moveTo>
                  <a:lnTo>
                    <a:pt x="11080750" y="0"/>
                  </a:lnTo>
                  <a:cubicBezTo>
                    <a:pt x="11087735" y="0"/>
                    <a:pt x="11093450" y="5715"/>
                    <a:pt x="11093450" y="12700"/>
                  </a:cubicBezTo>
                  <a:lnTo>
                    <a:pt x="11093450" y="13728700"/>
                  </a:lnTo>
                  <a:cubicBezTo>
                    <a:pt x="11093450" y="13735686"/>
                    <a:pt x="11087735" y="13741400"/>
                    <a:pt x="1108075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11080750" y="13716000"/>
                  </a:lnTo>
                  <a:lnTo>
                    <a:pt x="11080750" y="13728700"/>
                  </a:lnTo>
                  <a:lnTo>
                    <a:pt x="11068050" y="13728700"/>
                  </a:lnTo>
                  <a:lnTo>
                    <a:pt x="11068050" y="12700"/>
                  </a:lnTo>
                  <a:lnTo>
                    <a:pt x="11080750" y="12700"/>
                  </a:lnTo>
                  <a:lnTo>
                    <a:pt x="1108075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2d38ce3266c_1_10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93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g2d38ce3266c_1_10"/>
          <p:cNvCxnSpPr/>
          <p:nvPr/>
        </p:nvCxnSpPr>
        <p:spPr>
          <a:xfrm rot="5362498">
            <a:off x="-4246630" y="5068875"/>
            <a:ext cx="9350356" cy="0"/>
          </a:xfrm>
          <a:prstGeom prst="straightConnector1">
            <a:avLst/>
          </a:prstGeom>
          <a:noFill/>
          <a:ln cap="rnd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g2d38ce3266c_1_10"/>
          <p:cNvCxnSpPr/>
          <p:nvPr/>
        </p:nvCxnSpPr>
        <p:spPr>
          <a:xfrm rot="27259">
            <a:off x="377399" y="432075"/>
            <a:ext cx="9609902" cy="0"/>
          </a:xfrm>
          <a:prstGeom prst="straightConnector1">
            <a:avLst/>
          </a:prstGeom>
          <a:noFill/>
          <a:ln cap="rnd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g2d38ce3266c_1_10"/>
          <p:cNvCxnSpPr/>
          <p:nvPr/>
        </p:nvCxnSpPr>
        <p:spPr>
          <a:xfrm rot="25728">
            <a:off x="377407" y="9728476"/>
            <a:ext cx="10181685" cy="0"/>
          </a:xfrm>
          <a:prstGeom prst="straightConnector1">
            <a:avLst/>
          </a:prstGeom>
          <a:noFill/>
          <a:ln cap="rnd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2d38ce3266c_1_10"/>
          <p:cNvCxnSpPr/>
          <p:nvPr/>
        </p:nvCxnSpPr>
        <p:spPr>
          <a:xfrm rot="33452">
            <a:off x="9988965" y="445276"/>
            <a:ext cx="7830971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2d38ce3266c_1_10"/>
          <p:cNvCxnSpPr/>
          <p:nvPr/>
        </p:nvCxnSpPr>
        <p:spPr>
          <a:xfrm rot="5347609">
            <a:off x="13447442" y="4763775"/>
            <a:ext cx="8740615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2d38ce3266c_1_10"/>
          <p:cNvCxnSpPr/>
          <p:nvPr/>
        </p:nvCxnSpPr>
        <p:spPr>
          <a:xfrm rot="62266">
            <a:off x="9988805" y="9732026"/>
            <a:ext cx="4207290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g2d38ce3266c_1_10"/>
          <p:cNvSpPr txBox="1"/>
          <p:nvPr/>
        </p:nvSpPr>
        <p:spPr>
          <a:xfrm>
            <a:off x="11064225" y="935650"/>
            <a:ext cx="6069900" cy="3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US" sz="52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Diagrama Hertzsprung - Russell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645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1" i="0" sz="52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7" name="Google Shape;307;g2d38ce3266c_1_10"/>
          <p:cNvCxnSpPr/>
          <p:nvPr/>
        </p:nvCxnSpPr>
        <p:spPr>
          <a:xfrm rot="10741144">
            <a:off x="11268549" y="3800425"/>
            <a:ext cx="5467401" cy="0"/>
          </a:xfrm>
          <a:prstGeom prst="straightConnector1">
            <a:avLst/>
          </a:prstGeom>
          <a:noFill/>
          <a:ln cap="rnd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g2d38ce3266c_1_10"/>
          <p:cNvSpPr txBox="1"/>
          <p:nvPr/>
        </p:nvSpPr>
        <p:spPr>
          <a:xfrm>
            <a:off x="11238447" y="4214275"/>
            <a:ext cx="5657100" cy="6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 el trabajo de Hertzsprung y Russell entre 1905 y 1913, se encontró que estrellas de una misma clase espectral tenían diferentes radios y densidades.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98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07" name="Google Shape;107;p7"/>
          <p:cNvSpPr txBox="1"/>
          <p:nvPr/>
        </p:nvSpPr>
        <p:spPr>
          <a:xfrm>
            <a:off x="3568151" y="4384366"/>
            <a:ext cx="116931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¿Cómo estudiamos el universo fuera del planeta Tierra?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d38ce3266c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6950"/>
            <a:ext cx="17983200" cy="335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d38ce3266c_1_106"/>
          <p:cNvSpPr txBox="1"/>
          <p:nvPr/>
        </p:nvSpPr>
        <p:spPr>
          <a:xfrm>
            <a:off x="9435875" y="6348663"/>
            <a:ext cx="71478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lang="en-US" sz="5599">
                <a:solidFill>
                  <a:srgbClr val="E06666"/>
                </a:solidFill>
              </a:rPr>
              <a:t>Red + </a:t>
            </a:r>
            <a:r>
              <a:rPr lang="en-US" sz="5599">
                <a:solidFill>
                  <a:srgbClr val="E06666"/>
                </a:solidFill>
              </a:rPr>
              <a:t>Green</a:t>
            </a:r>
            <a:r>
              <a:rPr lang="en-US" sz="5599">
                <a:solidFill>
                  <a:srgbClr val="E06666"/>
                </a:solidFill>
              </a:rPr>
              <a:t> + Blue = Todo color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2d38ce3266c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913" y="4380318"/>
            <a:ext cx="5408175" cy="54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0" y="0"/>
            <a:ext cx="18288000" cy="10298086"/>
          </a:xfrm>
          <a:custGeom>
            <a:rect b="b" l="l" r="r" t="t"/>
            <a:pathLst>
              <a:path extrusionOk="0" h="10298086" w="18288000">
                <a:moveTo>
                  <a:pt x="0" y="0"/>
                </a:moveTo>
                <a:lnTo>
                  <a:pt x="18288000" y="0"/>
                </a:lnTo>
                <a:lnTo>
                  <a:pt x="18288000" y="10298086"/>
                </a:lnTo>
                <a:lnTo>
                  <a:pt x="0" y="10298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6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18" name="Google Shape;118;p6"/>
          <p:cNvSpPr txBox="1"/>
          <p:nvPr/>
        </p:nvSpPr>
        <p:spPr>
          <a:xfrm>
            <a:off x="445065" y="8473050"/>
            <a:ext cx="65481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40"/>
              <a:buFont typeface="Arial"/>
              <a:buNone/>
            </a:pPr>
            <a:r>
              <a:rPr b="0" i="0" lang="en-US" sz="42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espectro electromagnético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40"/>
              <a:buFont typeface="Arial"/>
              <a:buNone/>
            </a:pPr>
            <a:r>
              <a:t/>
            </a:r>
            <a:endParaRPr b="0" i="0" sz="424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1747775" y="779121"/>
            <a:ext cx="1193245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Campo electromagnético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7148" y="3954700"/>
            <a:ext cx="11562050" cy="5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5693" y="6253981"/>
            <a:ext cx="1946729" cy="167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4300" y="895317"/>
            <a:ext cx="11831401" cy="715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"/>
          <p:cNvSpPr txBox="1"/>
          <p:nvPr/>
        </p:nvSpPr>
        <p:spPr>
          <a:xfrm>
            <a:off x="1531500" y="8719650"/>
            <a:ext cx="1551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Relación entre campo eléctrico y campo magnético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46" name="Google Shape;146;p17"/>
          <p:cNvSpPr txBox="1"/>
          <p:nvPr/>
        </p:nvSpPr>
        <p:spPr>
          <a:xfrm>
            <a:off x="1011551" y="397416"/>
            <a:ext cx="11693050" cy="14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0" i="0" lang="en-US" sz="5599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INDUCCIÓN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011651" y="1646025"/>
            <a:ext cx="8149450" cy="222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9419" lvl="1" marL="87883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movimiento de cargas eléctricas genera campos magnéticos. (Ley de Ampere)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0358475" y="1646025"/>
            <a:ext cx="6984850" cy="222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9419" lvl="1" marL="878839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•"/>
            </a:pPr>
            <a:r>
              <a:rPr b="0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Variación de campos magnéticos genera campos eléctricos. (Ley de Faraday)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1241894" y="4117308"/>
            <a:ext cx="5477906" cy="5012284"/>
          </a:xfrm>
          <a:custGeom>
            <a:rect b="b" l="l" r="r" t="t"/>
            <a:pathLst>
              <a:path extrusionOk="0" h="5012284" w="5477906">
                <a:moveTo>
                  <a:pt x="0" y="0"/>
                </a:moveTo>
                <a:lnTo>
                  <a:pt x="5477906" y="0"/>
                </a:lnTo>
                <a:lnTo>
                  <a:pt x="5477906" y="5012284"/>
                </a:lnTo>
                <a:lnTo>
                  <a:pt x="0" y="5012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7"/>
          <p:cNvSpPr/>
          <p:nvPr/>
        </p:nvSpPr>
        <p:spPr>
          <a:xfrm>
            <a:off x="943034" y="4294582"/>
            <a:ext cx="8286750" cy="4657726"/>
          </a:xfrm>
          <a:custGeom>
            <a:rect b="b" l="l" r="r" t="t"/>
            <a:pathLst>
              <a:path extrusionOk="0" h="4657726" w="8286750">
                <a:moveTo>
                  <a:pt x="0" y="0"/>
                </a:moveTo>
                <a:lnTo>
                  <a:pt x="8286750" y="0"/>
                </a:lnTo>
                <a:lnTo>
                  <a:pt x="8286750" y="4657726"/>
                </a:lnTo>
                <a:lnTo>
                  <a:pt x="0" y="4657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60" name="Google Shape;160;p39"/>
          <p:cNvSpPr txBox="1"/>
          <p:nvPr/>
        </p:nvSpPr>
        <p:spPr>
          <a:xfrm>
            <a:off x="3500521" y="285000"/>
            <a:ext cx="12242050" cy="216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99"/>
              <a:buFont typeface="Arial"/>
              <a:buNone/>
            </a:pPr>
            <a:r>
              <a:rPr b="0" i="0" lang="en-US" sz="5599" u="none" cap="none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ESPECTRO ELECTROMAGNÉTICO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9"/>
          <p:cNvSpPr/>
          <p:nvPr/>
        </p:nvSpPr>
        <p:spPr>
          <a:xfrm>
            <a:off x="1795650" y="2116450"/>
            <a:ext cx="14366100" cy="7381302"/>
          </a:xfrm>
          <a:custGeom>
            <a:rect b="b" l="l" r="r" t="t"/>
            <a:pathLst>
              <a:path extrusionOk="0" h="7381302" w="14366100">
                <a:moveTo>
                  <a:pt x="0" y="0"/>
                </a:moveTo>
                <a:lnTo>
                  <a:pt x="14366100" y="0"/>
                </a:lnTo>
                <a:lnTo>
                  <a:pt x="14366100" y="7381302"/>
                </a:lnTo>
                <a:lnTo>
                  <a:pt x="0" y="7381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71" name="Google Shape;171;p38"/>
          <p:cNvSpPr/>
          <p:nvPr/>
        </p:nvSpPr>
        <p:spPr>
          <a:xfrm>
            <a:off x="3721150" y="388852"/>
            <a:ext cx="10595316" cy="9509302"/>
          </a:xfrm>
          <a:custGeom>
            <a:rect b="b" l="l" r="r" t="t"/>
            <a:pathLst>
              <a:path extrusionOk="0" h="9509302" w="10595316">
                <a:moveTo>
                  <a:pt x="0" y="0"/>
                </a:moveTo>
                <a:lnTo>
                  <a:pt x="10595316" y="0"/>
                </a:lnTo>
                <a:lnTo>
                  <a:pt x="10595316" y="9509302"/>
                </a:lnTo>
                <a:lnTo>
                  <a:pt x="0" y="9509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6" l="0" r="0" t="0"/>
            </a:stretch>
          </a:blipFill>
          <a:ln>
            <a:noFill/>
          </a:ln>
        </p:spPr>
      </p:sp>
      <p:sp>
        <p:nvSpPr>
          <p:cNvPr id="172" name="Google Shape;172;p38"/>
          <p:cNvSpPr txBox="1"/>
          <p:nvPr/>
        </p:nvSpPr>
        <p:spPr>
          <a:xfrm>
            <a:off x="445065" y="8473050"/>
            <a:ext cx="65481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40"/>
              <a:buFont typeface="Arial"/>
              <a:buNone/>
            </a:pPr>
            <a:r>
              <a:rPr b="0" i="0" lang="en-US" sz="42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Descomposición</a:t>
            </a:r>
            <a:endParaRPr b="0" i="0" sz="424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40"/>
              <a:buFont typeface="Arial"/>
              <a:buNone/>
            </a:pPr>
            <a:r>
              <a:rPr b="0" i="0" lang="en-US" sz="424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la luz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40"/>
              <a:buFont typeface="Arial"/>
              <a:buNone/>
            </a:pPr>
            <a:r>
              <a:t/>
            </a:r>
            <a:endParaRPr b="0" i="0" sz="424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/>
          <p:nvPr/>
        </p:nvSpPr>
        <p:spPr>
          <a:xfrm>
            <a:off x="12968694" y="8712450"/>
            <a:ext cx="6252750" cy="1811800"/>
          </a:xfrm>
          <a:custGeom>
            <a:rect b="b" l="l" r="r" t="t"/>
            <a:pathLst>
              <a:path extrusionOk="0" h="1811800" w="6252750">
                <a:moveTo>
                  <a:pt x="0" y="0"/>
                </a:moveTo>
                <a:lnTo>
                  <a:pt x="6252750" y="0"/>
                </a:lnTo>
                <a:lnTo>
                  <a:pt x="6252750" y="1811800"/>
                </a:lnTo>
                <a:lnTo>
                  <a:pt x="0" y="1811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2" l="0" r="0" t="0"/>
            </a:stretch>
          </a:blipFill>
          <a:ln>
            <a:noFill/>
          </a:ln>
        </p:spPr>
      </p:sp>
      <p:sp>
        <p:nvSpPr>
          <p:cNvPr id="182" name="Google Shape;182;p41"/>
          <p:cNvSpPr txBox="1"/>
          <p:nvPr/>
        </p:nvSpPr>
        <p:spPr>
          <a:xfrm>
            <a:off x="1011551" y="397416"/>
            <a:ext cx="11693050" cy="147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9"/>
              <a:buFont typeface="Arial"/>
              <a:buNone/>
            </a:pPr>
            <a:r>
              <a:rPr b="0" i="0" lang="en-US" sz="5039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IMÁGENES MULTIESPECTRALES LLEVADAS AL VISIBLE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1"/>
          <p:cNvSpPr/>
          <p:nvPr/>
        </p:nvSpPr>
        <p:spPr>
          <a:xfrm>
            <a:off x="2960398" y="1902358"/>
            <a:ext cx="11985450" cy="7191248"/>
          </a:xfrm>
          <a:custGeom>
            <a:rect b="b" l="l" r="r" t="t"/>
            <a:pathLst>
              <a:path extrusionOk="0" h="7191248" w="11985450">
                <a:moveTo>
                  <a:pt x="0" y="0"/>
                </a:moveTo>
                <a:lnTo>
                  <a:pt x="11985450" y="0"/>
                </a:lnTo>
                <a:lnTo>
                  <a:pt x="11985450" y="7191248"/>
                </a:lnTo>
                <a:lnTo>
                  <a:pt x="0" y="7191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